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3"/>
  </p:notesMasterIdLst>
  <p:sldSz cx="14630400" cy="8229600"/>
  <p:notesSz cx="8229600" cy="14630400"/>
  <p:embeddedFontLst>
    <p:embeddedFont>
      <p:font typeface="Unbounded"/>
      <p:regular r:id="rId18"/>
    </p:embeddedFont>
    <p:embeddedFont>
      <p:font typeface="Unbounded"/>
      <p:regular r:id="rId19"/>
    </p:embeddedFont>
    <p:embeddedFont>
      <p:font typeface="Open Sans"/>
      <p:regular r:id="rId20"/>
    </p:embeddedFont>
    <p:embeddedFont>
      <p:font typeface="Open Sans"/>
      <p:regular r:id="rId21"/>
    </p:embeddedFont>
    <p:embeddedFont>
      <p:font typeface="Open Sans"/>
      <p:regular r:id="rId22"/>
    </p:embeddedFont>
    <p:embeddedFont>
      <p:font typeface="Open Sans"/>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notesMaster" Target="notesMasters/notesMaster1.xml"/><Relationship Id="rId14" Type="http://schemas.openxmlformats.org/officeDocument/2006/relationships/presProps" Target="presProps.xml"/><Relationship Id="rId15" Type="http://schemas.openxmlformats.org/officeDocument/2006/relationships/viewProps" Target="viewProps.xml"/><Relationship Id="rId16" Type="http://schemas.openxmlformats.org/officeDocument/2006/relationships/theme" Target="theme/theme1.xml"/><Relationship Id="rId17" Type="http://schemas.openxmlformats.org/officeDocument/2006/relationships/tableStyles" Target="tableStyles.xml"/><Relationship Id="rId18" Type="http://schemas.openxmlformats.org/officeDocument/2006/relationships/font" Target="fonts/font1.fntdata"/><Relationship Id="rId19" Type="http://schemas.openxmlformats.org/officeDocument/2006/relationships/font" Target="fonts/font2.fntdata"/><Relationship Id="rId20" Type="http://schemas.openxmlformats.org/officeDocument/2006/relationships/font" Target="fonts/font3.fntdata"/><Relationship Id="rId21" Type="http://schemas.openxmlformats.org/officeDocument/2006/relationships/font" Target="fonts/font4.fntdata"/><Relationship Id="rId22" Type="http://schemas.openxmlformats.org/officeDocument/2006/relationships/font" Target="fonts/font5.fntdata"/><Relationship Id="rId23" Type="http://schemas.openxmlformats.org/officeDocument/2006/relationships/font" Target="fonts/font6.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D6F5EE"/>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image" Target="../media/image-1-2.png"/><Relationship Id="rId3" Type="http://schemas.openxmlformats.org/officeDocument/2006/relationships/slideLayout" Target="../slideLayouts/slideLayout2.xml"/><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slideLayout" Target="../slideLayouts/slideLayout11.xml"/><Relationship Id="rId7"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image-11-1.png"/><Relationship Id="rId2" Type="http://schemas.openxmlformats.org/officeDocument/2006/relationships/slideLayout" Target="../slideLayouts/slideLayout12.xml"/><Relationship Id="rId3"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slideLayout" Target="../slideLayouts/slideLayout4.xml"/><Relationship Id="rId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slideLayout" Target="../slideLayouts/slideLayout5.xml"/><Relationship Id="rId3"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slideLayout" Target="../slideLayouts/slideLayout7.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slideLayout" Target="../slideLayouts/slideLayout8.xml"/><Relationship Id="rId5"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slideLayout" Target="../slideLayouts/slideLayout10.xml"/><Relationship Id="rId5"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pic>
        <p:nvPicPr>
          <p:cNvPr id="3" name="Image 1" descr="preencoded.png">    </p:cNvPr>
          <p:cNvPicPr>
            <a:picLocks noChangeAspect="1"/>
          </p:cNvPicPr>
          <p:nvPr/>
        </p:nvPicPr>
        <p:blipFill>
          <a:blip r:embed="rId2"/>
          <a:stretch>
            <a:fillRect/>
          </a:stretch>
        </p:blipFill>
        <p:spPr>
          <a:xfrm>
            <a:off x="9427488" y="1655088"/>
            <a:ext cx="4919424" cy="4919424"/>
          </a:xfrm>
          <a:prstGeom prst="rect">
            <a:avLst/>
          </a:prstGeom>
        </p:spPr>
      </p:pic>
      <p:sp>
        <p:nvSpPr>
          <p:cNvPr id="4" name="Text 0"/>
          <p:cNvSpPr/>
          <p:nvPr/>
        </p:nvSpPr>
        <p:spPr>
          <a:xfrm>
            <a:off x="793790" y="1988225"/>
            <a:ext cx="7556421" cy="978218"/>
          </a:xfrm>
          <a:prstGeom prst="rect">
            <a:avLst/>
          </a:prstGeom>
          <a:noFill/>
          <a:ln/>
        </p:spPr>
        <p:txBody>
          <a:bodyPr wrap="none" lIns="0" tIns="0" rIns="0" bIns="0" rtlCol="0" anchor="t"/>
          <a:lstStyle/>
          <a:p>
            <a:pPr indent="0" marL="0">
              <a:lnSpc>
                <a:spcPts val="7700"/>
              </a:lnSpc>
              <a:buNone/>
            </a:pPr>
            <a:r>
              <a:rPr lang="en-US" sz="6150" b="1" dirty="0">
                <a:solidFill>
                  <a:srgbClr val="333F70"/>
                </a:solidFill>
                <a:latin typeface="Unbounded Bold" pitchFamily="34" charset="0"/>
                <a:ea typeface="Unbounded Bold" pitchFamily="34" charset="-122"/>
                <a:cs typeface="Unbounded Bold" pitchFamily="34" charset="-120"/>
              </a:rPr>
              <a:t>Food Ninja:</a:t>
            </a:r>
            <a:endParaRPr lang="en-US" sz="6150" dirty="0"/>
          </a:p>
        </p:txBody>
      </p:sp>
      <p:sp>
        <p:nvSpPr>
          <p:cNvPr id="5" name="Text 1"/>
          <p:cNvSpPr/>
          <p:nvPr/>
        </p:nvSpPr>
        <p:spPr>
          <a:xfrm>
            <a:off x="793790" y="3306604"/>
            <a:ext cx="7556421" cy="2934653"/>
          </a:xfrm>
          <a:prstGeom prst="rect">
            <a:avLst/>
          </a:prstGeom>
          <a:noFill/>
          <a:ln/>
        </p:spPr>
        <p:txBody>
          <a:bodyPr wrap="square" lIns="0" tIns="0" rIns="0" bIns="0" rtlCol="0" anchor="t"/>
          <a:lstStyle/>
          <a:p>
            <a:pPr indent="0" marL="0">
              <a:lnSpc>
                <a:spcPts val="7700"/>
              </a:lnSpc>
              <a:buNone/>
            </a:pPr>
            <a:r>
              <a:rPr lang="en-US" sz="6150" b="1" dirty="0">
                <a:solidFill>
                  <a:srgbClr val="333F70"/>
                </a:solidFill>
                <a:latin typeface="Unbounded Bold" pitchFamily="34" charset="0"/>
                <a:ea typeface="Unbounded Bold" pitchFamily="34" charset="-122"/>
                <a:cs typeface="Unbounded Bold" pitchFamily="34" charset="-120"/>
              </a:rPr>
              <a:t>Your healthy fast food solution</a:t>
            </a:r>
            <a:endParaRPr lang="en-US" sz="61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10972800" y="0"/>
            <a:ext cx="3657600" cy="8229600"/>
          </a:xfrm>
          <a:prstGeom prst="rect">
            <a:avLst/>
          </a:prstGeom>
        </p:spPr>
      </p:pic>
      <p:sp>
        <p:nvSpPr>
          <p:cNvPr id="3" name="Text 0"/>
          <p:cNvSpPr/>
          <p:nvPr/>
        </p:nvSpPr>
        <p:spPr>
          <a:xfrm>
            <a:off x="793790" y="758190"/>
            <a:ext cx="6349008" cy="708779"/>
          </a:xfrm>
          <a:prstGeom prst="rect">
            <a:avLst/>
          </a:prstGeom>
          <a:noFill/>
          <a:ln/>
        </p:spPr>
        <p:txBody>
          <a:bodyPr wrap="non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Technology Stack</a:t>
            </a:r>
            <a:endParaRPr lang="en-US" sz="4450" dirty="0"/>
          </a:p>
        </p:txBody>
      </p:sp>
      <p:pic>
        <p:nvPicPr>
          <p:cNvPr id="4" name="Image 1" descr="preencoded.png">    </p:cNvPr>
          <p:cNvPicPr>
            <a:picLocks noChangeAspect="1"/>
          </p:cNvPicPr>
          <p:nvPr/>
        </p:nvPicPr>
        <p:blipFill>
          <a:blip r:embed="rId2"/>
          <a:stretch>
            <a:fillRect/>
          </a:stretch>
        </p:blipFill>
        <p:spPr>
          <a:xfrm>
            <a:off x="793790" y="1807131"/>
            <a:ext cx="566976" cy="566976"/>
          </a:xfrm>
          <a:prstGeom prst="rect">
            <a:avLst/>
          </a:prstGeom>
        </p:spPr>
      </p:pic>
      <p:sp>
        <p:nvSpPr>
          <p:cNvPr id="5" name="Text 1"/>
          <p:cNvSpPr/>
          <p:nvPr/>
        </p:nvSpPr>
        <p:spPr>
          <a:xfrm>
            <a:off x="793790" y="260092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Flutter</a:t>
            </a:r>
            <a:endParaRPr lang="en-US" sz="2200" dirty="0"/>
          </a:p>
        </p:txBody>
      </p:sp>
      <p:sp>
        <p:nvSpPr>
          <p:cNvPr id="6" name="Text 2"/>
          <p:cNvSpPr/>
          <p:nvPr/>
        </p:nvSpPr>
        <p:spPr>
          <a:xfrm>
            <a:off x="793790" y="3091339"/>
            <a:ext cx="4522470"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Robust cross-platform mobile development framework.</a:t>
            </a:r>
            <a:endParaRPr lang="en-US" sz="1750" dirty="0"/>
          </a:p>
        </p:txBody>
      </p:sp>
      <p:pic>
        <p:nvPicPr>
          <p:cNvPr id="7" name="Image 2" descr="preencoded.png">    </p:cNvPr>
          <p:cNvPicPr>
            <a:picLocks noChangeAspect="1"/>
          </p:cNvPicPr>
          <p:nvPr/>
        </p:nvPicPr>
        <p:blipFill>
          <a:blip r:embed="rId3"/>
          <a:stretch>
            <a:fillRect/>
          </a:stretch>
        </p:blipFill>
        <p:spPr>
          <a:xfrm>
            <a:off x="5656421" y="1807131"/>
            <a:ext cx="566976" cy="566976"/>
          </a:xfrm>
          <a:prstGeom prst="rect">
            <a:avLst/>
          </a:prstGeom>
        </p:spPr>
      </p:pic>
      <p:sp>
        <p:nvSpPr>
          <p:cNvPr id="8" name="Text 3"/>
          <p:cNvSpPr/>
          <p:nvPr/>
        </p:nvSpPr>
        <p:spPr>
          <a:xfrm>
            <a:off x="5656421" y="2600920"/>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Bloc </a:t>
            </a:r>
            <a:endParaRPr lang="en-US" sz="2200" dirty="0"/>
          </a:p>
        </p:txBody>
      </p:sp>
      <p:sp>
        <p:nvSpPr>
          <p:cNvPr id="9" name="Text 4"/>
          <p:cNvSpPr/>
          <p:nvPr/>
        </p:nvSpPr>
        <p:spPr>
          <a:xfrm>
            <a:off x="5656421" y="3091339"/>
            <a:ext cx="4522589" cy="725805"/>
          </a:xfrm>
          <a:prstGeom prst="rect">
            <a:avLst/>
          </a:prstGeom>
          <a:noFill/>
          <a:ln/>
        </p:spPr>
        <p:txBody>
          <a:bodyPr wrap="squar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Flutter state management tool that separates logic from UI.</a:t>
            </a:r>
            <a:endParaRPr lang="en-US" sz="1750" dirty="0"/>
          </a:p>
        </p:txBody>
      </p:sp>
      <p:pic>
        <p:nvPicPr>
          <p:cNvPr id="10" name="Image 3" descr="preencoded.png">    </p:cNvPr>
          <p:cNvPicPr>
            <a:picLocks noChangeAspect="1"/>
          </p:cNvPicPr>
          <p:nvPr/>
        </p:nvPicPr>
        <p:blipFill>
          <a:blip r:embed="rId4"/>
          <a:stretch>
            <a:fillRect/>
          </a:stretch>
        </p:blipFill>
        <p:spPr>
          <a:xfrm>
            <a:off x="793790" y="4497586"/>
            <a:ext cx="566976" cy="566976"/>
          </a:xfrm>
          <a:prstGeom prst="rect">
            <a:avLst/>
          </a:prstGeom>
        </p:spPr>
      </p:pic>
      <p:sp>
        <p:nvSpPr>
          <p:cNvPr id="11" name="Text 5"/>
          <p:cNvSpPr/>
          <p:nvPr/>
        </p:nvSpPr>
        <p:spPr>
          <a:xfrm>
            <a:off x="793790" y="529137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Firebase</a:t>
            </a:r>
            <a:endParaRPr lang="en-US" sz="2200" dirty="0"/>
          </a:p>
        </p:txBody>
      </p:sp>
      <p:sp>
        <p:nvSpPr>
          <p:cNvPr id="12" name="Text 6"/>
          <p:cNvSpPr/>
          <p:nvPr/>
        </p:nvSpPr>
        <p:spPr>
          <a:xfrm>
            <a:off x="793790" y="5781794"/>
            <a:ext cx="452247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Database management</a:t>
            </a:r>
            <a:endParaRPr lang="en-US" sz="1750" dirty="0"/>
          </a:p>
        </p:txBody>
      </p:sp>
      <p:sp>
        <p:nvSpPr>
          <p:cNvPr id="13" name="Text 7"/>
          <p:cNvSpPr/>
          <p:nvPr/>
        </p:nvSpPr>
        <p:spPr>
          <a:xfrm>
            <a:off x="793790" y="6223992"/>
            <a:ext cx="452247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Remote file storage</a:t>
            </a:r>
            <a:endParaRPr lang="en-US" sz="1750" dirty="0"/>
          </a:p>
        </p:txBody>
      </p:sp>
      <p:sp>
        <p:nvSpPr>
          <p:cNvPr id="14" name="Text 8"/>
          <p:cNvSpPr/>
          <p:nvPr/>
        </p:nvSpPr>
        <p:spPr>
          <a:xfrm>
            <a:off x="793790" y="6666190"/>
            <a:ext cx="452247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Authentication</a:t>
            </a:r>
            <a:endParaRPr lang="en-US" sz="1750" dirty="0"/>
          </a:p>
        </p:txBody>
      </p:sp>
      <p:sp>
        <p:nvSpPr>
          <p:cNvPr id="15" name="Text 9"/>
          <p:cNvSpPr/>
          <p:nvPr/>
        </p:nvSpPr>
        <p:spPr>
          <a:xfrm>
            <a:off x="793790" y="7108388"/>
            <a:ext cx="4522470" cy="362903"/>
          </a:xfrm>
          <a:prstGeom prst="rect">
            <a:avLst/>
          </a:prstGeom>
          <a:noFill/>
          <a:ln/>
        </p:spPr>
        <p:txBody>
          <a:bodyPr wrap="none" lIns="0" tIns="0" rIns="0" bIns="0" rtlCol="0" anchor="t"/>
          <a:lstStyle/>
          <a:p>
            <a:pPr algn="l" marL="342900" indent="-342900">
              <a:lnSpc>
                <a:spcPts val="2850"/>
              </a:lnSpc>
              <a:buSzPct val="100000"/>
              <a:buChar char="•"/>
            </a:pPr>
            <a:r>
              <a:rPr lang="en-US" sz="1750" dirty="0">
                <a:solidFill>
                  <a:srgbClr val="333F70"/>
                </a:solidFill>
                <a:latin typeface="Open Sans" pitchFamily="34" charset="0"/>
                <a:ea typeface="Open Sans" pitchFamily="34" charset="-122"/>
                <a:cs typeface="Open Sans" pitchFamily="34" charset="-120"/>
              </a:rPr>
              <a:t>Google OAuth</a:t>
            </a:r>
            <a:endParaRPr lang="en-US" sz="1750" dirty="0"/>
          </a:p>
        </p:txBody>
      </p:sp>
      <p:pic>
        <p:nvPicPr>
          <p:cNvPr id="16" name="Image 4" descr="preencoded.png">    </p:cNvPr>
          <p:cNvPicPr>
            <a:picLocks noChangeAspect="1"/>
          </p:cNvPicPr>
          <p:nvPr/>
        </p:nvPicPr>
        <p:blipFill>
          <a:blip r:embed="rId5"/>
          <a:stretch>
            <a:fillRect/>
          </a:stretch>
        </p:blipFill>
        <p:spPr>
          <a:xfrm>
            <a:off x="5656421" y="4497586"/>
            <a:ext cx="566976" cy="566976"/>
          </a:xfrm>
          <a:prstGeom prst="rect">
            <a:avLst/>
          </a:prstGeom>
        </p:spPr>
      </p:pic>
      <p:sp>
        <p:nvSpPr>
          <p:cNvPr id="17" name="Text 10"/>
          <p:cNvSpPr/>
          <p:nvPr/>
        </p:nvSpPr>
        <p:spPr>
          <a:xfrm>
            <a:off x="5656421" y="5291376"/>
            <a:ext cx="2835235" cy="354330"/>
          </a:xfrm>
          <a:prstGeom prst="rect">
            <a:avLst/>
          </a:prstGeom>
          <a:noFill/>
          <a:ln/>
        </p:spPr>
        <p:txBody>
          <a:bodyPr wrap="none" lIns="0" tIns="0" rIns="0" bIns="0" rtlCol="0" anchor="t"/>
          <a:lstStyle/>
          <a:p>
            <a:pPr algn="l"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Some libraries</a:t>
            </a:r>
            <a:endParaRPr lang="en-US" sz="2200" dirty="0"/>
          </a:p>
        </p:txBody>
      </p:sp>
      <p:sp>
        <p:nvSpPr>
          <p:cNvPr id="18" name="Text 11"/>
          <p:cNvSpPr/>
          <p:nvPr/>
        </p:nvSpPr>
        <p:spPr>
          <a:xfrm>
            <a:off x="5656421" y="5781794"/>
            <a:ext cx="4522589"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Go Router - Navigation</a:t>
            </a:r>
            <a:endParaRPr lang="en-US" sz="1750" dirty="0"/>
          </a:p>
        </p:txBody>
      </p:sp>
      <p:sp>
        <p:nvSpPr>
          <p:cNvPr id="19" name="Text 12"/>
          <p:cNvSpPr/>
          <p:nvPr/>
        </p:nvSpPr>
        <p:spPr>
          <a:xfrm>
            <a:off x="5656421" y="6280785"/>
            <a:ext cx="4522589"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Get it - Dependency Injection</a:t>
            </a:r>
            <a:endParaRPr lang="en-US" sz="1750" dirty="0"/>
          </a:p>
        </p:txBody>
      </p:sp>
      <p:sp>
        <p:nvSpPr>
          <p:cNvPr id="20" name="Text 13"/>
          <p:cNvSpPr/>
          <p:nvPr/>
        </p:nvSpPr>
        <p:spPr>
          <a:xfrm>
            <a:off x="5656421" y="6779776"/>
            <a:ext cx="4522589" cy="362903"/>
          </a:xfrm>
          <a:prstGeom prst="rect">
            <a:avLst/>
          </a:prstGeom>
          <a:noFill/>
          <a:ln/>
        </p:spPr>
        <p:txBody>
          <a:bodyPr wrap="none" lIns="0" tIns="0" rIns="0" bIns="0" rtlCol="0" anchor="t"/>
          <a:lstStyle/>
          <a:p>
            <a:pPr algn="l" indent="0" marL="0">
              <a:lnSpc>
                <a:spcPts val="2850"/>
              </a:lnSpc>
              <a:buNone/>
            </a:pPr>
            <a:r>
              <a:rPr lang="en-US" sz="1750" dirty="0">
                <a:solidFill>
                  <a:srgbClr val="333F70"/>
                </a:solidFill>
                <a:latin typeface="Open Sans" pitchFamily="34" charset="0"/>
                <a:ea typeface="Open Sans" pitchFamily="34" charset="-122"/>
                <a:cs typeface="Open Sans" pitchFamily="34" charset="-120"/>
              </a:rPr>
              <a:t>Paymob - Payment integration</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408878"/>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Thank You!</a:t>
            </a:r>
            <a:endParaRPr lang="en-US" sz="4450" dirty="0"/>
          </a:p>
        </p:txBody>
      </p:sp>
      <p:sp>
        <p:nvSpPr>
          <p:cNvPr id="4" name="Text 1"/>
          <p:cNvSpPr/>
          <p:nvPr/>
        </p:nvSpPr>
        <p:spPr>
          <a:xfrm>
            <a:off x="793790" y="4457819"/>
            <a:ext cx="7556421"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Any Questions?</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725698"/>
            <a:ext cx="5670590" cy="708779"/>
          </a:xfrm>
          <a:prstGeom prst="rect">
            <a:avLst/>
          </a:prstGeom>
          <a:noFill/>
          <a:ln/>
        </p:spPr>
        <p:txBody>
          <a:bodyPr wrap="non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Meet the Team</a:t>
            </a:r>
            <a:endParaRPr lang="en-US" sz="4450" dirty="0"/>
          </a:p>
        </p:txBody>
      </p:sp>
      <p:sp>
        <p:nvSpPr>
          <p:cNvPr id="3" name="Text 1"/>
          <p:cNvSpPr/>
          <p:nvPr/>
        </p:nvSpPr>
        <p:spPr>
          <a:xfrm>
            <a:off x="793790" y="4001453"/>
            <a:ext cx="3978116" cy="708660"/>
          </a:xfrm>
          <a:prstGeom prst="rect">
            <a:avLst/>
          </a:prstGeom>
          <a:noFill/>
          <a:ln/>
        </p:spPr>
        <p:txBody>
          <a:bodyPr wrap="squar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Muhammad Mustafa Fahd</a:t>
            </a:r>
            <a:endParaRPr lang="en-US" sz="2200" dirty="0"/>
          </a:p>
        </p:txBody>
      </p:sp>
      <p:sp>
        <p:nvSpPr>
          <p:cNvPr id="4" name="Text 2"/>
          <p:cNvSpPr/>
          <p:nvPr/>
        </p:nvSpPr>
        <p:spPr>
          <a:xfrm>
            <a:off x="793790" y="4936927"/>
            <a:ext cx="3978116"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Mobile app developer</a:t>
            </a:r>
            <a:endParaRPr lang="en-US" sz="1750" dirty="0"/>
          </a:p>
        </p:txBody>
      </p:sp>
      <p:sp>
        <p:nvSpPr>
          <p:cNvPr id="5" name="Text 3"/>
          <p:cNvSpPr/>
          <p:nvPr/>
        </p:nvSpPr>
        <p:spPr>
          <a:xfrm>
            <a:off x="5332928" y="4001453"/>
            <a:ext cx="3978116" cy="708660"/>
          </a:xfrm>
          <a:prstGeom prst="rect">
            <a:avLst/>
          </a:prstGeom>
          <a:noFill/>
          <a:ln/>
        </p:spPr>
        <p:txBody>
          <a:bodyPr wrap="squar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Mohannad Mahmoud Hassan</a:t>
            </a:r>
            <a:endParaRPr lang="en-US" sz="2200" dirty="0"/>
          </a:p>
        </p:txBody>
      </p:sp>
      <p:sp>
        <p:nvSpPr>
          <p:cNvPr id="6" name="Text 4"/>
          <p:cNvSpPr/>
          <p:nvPr/>
        </p:nvSpPr>
        <p:spPr>
          <a:xfrm>
            <a:off x="5332928" y="4936927"/>
            <a:ext cx="3978116"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Mobile app developer</a:t>
            </a:r>
            <a:endParaRPr lang="en-US" sz="1750" dirty="0"/>
          </a:p>
        </p:txBody>
      </p:sp>
      <p:sp>
        <p:nvSpPr>
          <p:cNvPr id="7" name="Text 5"/>
          <p:cNvSpPr/>
          <p:nvPr/>
        </p:nvSpPr>
        <p:spPr>
          <a:xfrm>
            <a:off x="9872067" y="4001453"/>
            <a:ext cx="3978116" cy="708660"/>
          </a:xfrm>
          <a:prstGeom prst="rect">
            <a:avLst/>
          </a:prstGeom>
          <a:noFill/>
          <a:ln/>
        </p:spPr>
        <p:txBody>
          <a:bodyPr wrap="squar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Nadin Ahmed Elsandarousy</a:t>
            </a:r>
            <a:endParaRPr lang="en-US" sz="2200" dirty="0"/>
          </a:p>
        </p:txBody>
      </p:sp>
      <p:sp>
        <p:nvSpPr>
          <p:cNvPr id="8" name="Text 6"/>
          <p:cNvSpPr/>
          <p:nvPr/>
        </p:nvSpPr>
        <p:spPr>
          <a:xfrm>
            <a:off x="9872067" y="4936927"/>
            <a:ext cx="3978116" cy="362903"/>
          </a:xfrm>
          <a:prstGeom prst="rect">
            <a:avLst/>
          </a:prstGeom>
          <a:noFill/>
          <a:ln/>
        </p:spPr>
        <p:txBody>
          <a:bodyPr wrap="non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Mobile app developer</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87956" y="619125"/>
            <a:ext cx="5628918" cy="703659"/>
          </a:xfrm>
          <a:prstGeom prst="rect">
            <a:avLst/>
          </a:prstGeom>
          <a:noFill/>
          <a:ln/>
        </p:spPr>
        <p:txBody>
          <a:bodyPr wrap="none" lIns="0" tIns="0" rIns="0" bIns="0" rtlCol="0" anchor="t"/>
          <a:lstStyle/>
          <a:p>
            <a:pPr indent="0" marL="0">
              <a:lnSpc>
                <a:spcPts val="5500"/>
              </a:lnSpc>
              <a:buNone/>
            </a:pPr>
            <a:r>
              <a:rPr lang="en-US" sz="4400" b="1" dirty="0">
                <a:solidFill>
                  <a:srgbClr val="333F70"/>
                </a:solidFill>
                <a:latin typeface="Unbounded Bold" pitchFamily="34" charset="0"/>
                <a:ea typeface="Unbounded Bold" pitchFamily="34" charset="-122"/>
                <a:cs typeface="Unbounded Bold" pitchFamily="34" charset="-120"/>
              </a:rPr>
              <a:t>Problems</a:t>
            </a:r>
            <a:endParaRPr lang="en-US" sz="4400" dirty="0"/>
          </a:p>
        </p:txBody>
      </p:sp>
      <p:pic>
        <p:nvPicPr>
          <p:cNvPr id="3" name="Image 0" descr="preencoded.png">    </p:cNvPr>
          <p:cNvPicPr>
            <a:picLocks noChangeAspect="1"/>
          </p:cNvPicPr>
          <p:nvPr/>
        </p:nvPicPr>
        <p:blipFill>
          <a:blip r:embed="rId1"/>
          <a:stretch>
            <a:fillRect/>
          </a:stretch>
        </p:blipFill>
        <p:spPr>
          <a:xfrm>
            <a:off x="787956" y="1913692"/>
            <a:ext cx="3984784" cy="3984784"/>
          </a:xfrm>
          <a:prstGeom prst="rect">
            <a:avLst/>
          </a:prstGeom>
        </p:spPr>
      </p:pic>
      <p:sp>
        <p:nvSpPr>
          <p:cNvPr id="4" name="Text 1"/>
          <p:cNvSpPr/>
          <p:nvPr/>
        </p:nvSpPr>
        <p:spPr>
          <a:xfrm>
            <a:off x="787956" y="6151721"/>
            <a:ext cx="3984784" cy="703659"/>
          </a:xfrm>
          <a:prstGeom prst="rect">
            <a:avLst/>
          </a:prstGeom>
          <a:noFill/>
          <a:ln/>
        </p:spPr>
        <p:txBody>
          <a:bodyPr wrap="squar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Unhealthy Fast Food Options</a:t>
            </a:r>
            <a:endParaRPr lang="en-US" sz="2200" dirty="0"/>
          </a:p>
        </p:txBody>
      </p:sp>
      <p:sp>
        <p:nvSpPr>
          <p:cNvPr id="5" name="Text 2"/>
          <p:cNvSpPr/>
          <p:nvPr/>
        </p:nvSpPr>
        <p:spPr>
          <a:xfrm>
            <a:off x="787956" y="7080528"/>
            <a:ext cx="3984784" cy="360164"/>
          </a:xfrm>
          <a:prstGeom prst="rect">
            <a:avLst/>
          </a:prstGeom>
          <a:noFill/>
          <a:ln/>
        </p:spPr>
        <p:txBody>
          <a:bodyPr wrap="none" lIns="0" tIns="0" rIns="0" bIns="0" rtlCol="0" anchor="t"/>
          <a:lstStyle/>
          <a:p>
            <a:pPr indent="0" marL="0">
              <a:lnSpc>
                <a:spcPts val="2800"/>
              </a:lnSpc>
              <a:buNone/>
            </a:pPr>
            <a:endParaRPr lang="en-US" sz="1750" dirty="0"/>
          </a:p>
        </p:txBody>
      </p:sp>
      <p:pic>
        <p:nvPicPr>
          <p:cNvPr id="6" name="Image 1" descr="preencoded.png">    </p:cNvPr>
          <p:cNvPicPr>
            <a:picLocks noChangeAspect="1"/>
          </p:cNvPicPr>
          <p:nvPr/>
        </p:nvPicPr>
        <p:blipFill>
          <a:blip r:embed="rId2"/>
          <a:stretch>
            <a:fillRect/>
          </a:stretch>
        </p:blipFill>
        <p:spPr>
          <a:xfrm>
            <a:off x="5329714" y="1913692"/>
            <a:ext cx="3984784" cy="3984784"/>
          </a:xfrm>
          <a:prstGeom prst="rect">
            <a:avLst/>
          </a:prstGeom>
        </p:spPr>
      </p:pic>
      <p:sp>
        <p:nvSpPr>
          <p:cNvPr id="7" name="Text 3"/>
          <p:cNvSpPr/>
          <p:nvPr/>
        </p:nvSpPr>
        <p:spPr>
          <a:xfrm>
            <a:off x="5329714" y="6151721"/>
            <a:ext cx="3984784" cy="703659"/>
          </a:xfrm>
          <a:prstGeom prst="rect">
            <a:avLst/>
          </a:prstGeom>
          <a:noFill/>
          <a:ln/>
        </p:spPr>
        <p:txBody>
          <a:bodyPr wrap="squar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Limited Access to Nutritious Meals</a:t>
            </a:r>
            <a:endParaRPr lang="en-US" sz="2200" dirty="0"/>
          </a:p>
        </p:txBody>
      </p:sp>
      <p:sp>
        <p:nvSpPr>
          <p:cNvPr id="8" name="Text 4"/>
          <p:cNvSpPr/>
          <p:nvPr/>
        </p:nvSpPr>
        <p:spPr>
          <a:xfrm>
            <a:off x="5329714" y="7080528"/>
            <a:ext cx="3984784" cy="360164"/>
          </a:xfrm>
          <a:prstGeom prst="rect">
            <a:avLst/>
          </a:prstGeom>
          <a:noFill/>
          <a:ln/>
        </p:spPr>
        <p:txBody>
          <a:bodyPr wrap="none" lIns="0" tIns="0" rIns="0" bIns="0" rtlCol="0" anchor="t"/>
          <a:lstStyle/>
          <a:p>
            <a:pPr indent="0" marL="0">
              <a:lnSpc>
                <a:spcPts val="2800"/>
              </a:lnSpc>
              <a:buNone/>
            </a:pPr>
            <a:endParaRPr lang="en-US" sz="1750" dirty="0"/>
          </a:p>
        </p:txBody>
      </p:sp>
      <p:pic>
        <p:nvPicPr>
          <p:cNvPr id="9" name="Image 2" descr="preencoded.png">    </p:cNvPr>
          <p:cNvPicPr>
            <a:picLocks noChangeAspect="1"/>
          </p:cNvPicPr>
          <p:nvPr/>
        </p:nvPicPr>
        <p:blipFill>
          <a:blip r:embed="rId3"/>
          <a:stretch>
            <a:fillRect/>
          </a:stretch>
        </p:blipFill>
        <p:spPr>
          <a:xfrm>
            <a:off x="9871472" y="1913692"/>
            <a:ext cx="3984784" cy="3984784"/>
          </a:xfrm>
          <a:prstGeom prst="rect">
            <a:avLst/>
          </a:prstGeom>
        </p:spPr>
      </p:pic>
      <p:sp>
        <p:nvSpPr>
          <p:cNvPr id="10" name="Text 5"/>
          <p:cNvSpPr/>
          <p:nvPr/>
        </p:nvSpPr>
        <p:spPr>
          <a:xfrm>
            <a:off x="9871472" y="6151721"/>
            <a:ext cx="3984784" cy="703659"/>
          </a:xfrm>
          <a:prstGeom prst="rect">
            <a:avLst/>
          </a:prstGeom>
          <a:noFill/>
          <a:ln/>
        </p:spPr>
        <p:txBody>
          <a:bodyPr wrap="square" lIns="0" tIns="0" rIns="0" bIns="0" rtlCol="0" anchor="t"/>
          <a:lstStyle/>
          <a:p>
            <a:pPr indent="0" marL="0">
              <a:lnSpc>
                <a:spcPts val="2750"/>
              </a:lnSpc>
              <a:buNone/>
            </a:pPr>
            <a:r>
              <a:rPr lang="en-US" sz="2200" b="1" dirty="0">
                <a:solidFill>
                  <a:srgbClr val="333F70"/>
                </a:solidFill>
                <a:latin typeface="Unbounded Bold" pitchFamily="34" charset="0"/>
                <a:ea typeface="Unbounded Bold" pitchFamily="34" charset="-122"/>
                <a:cs typeface="Unbounded Bold" pitchFamily="34" charset="-120"/>
              </a:rPr>
              <a:t>Lack of Quick, Healthy Food Delivery</a:t>
            </a:r>
            <a:endParaRPr lang="en-US" sz="2200" dirty="0"/>
          </a:p>
        </p:txBody>
      </p:sp>
      <p:sp>
        <p:nvSpPr>
          <p:cNvPr id="11" name="Text 6"/>
          <p:cNvSpPr/>
          <p:nvPr/>
        </p:nvSpPr>
        <p:spPr>
          <a:xfrm>
            <a:off x="9871472" y="7080528"/>
            <a:ext cx="3984784" cy="360164"/>
          </a:xfrm>
          <a:prstGeom prst="rect">
            <a:avLst/>
          </a:prstGeom>
          <a:noFill/>
          <a:ln/>
        </p:spPr>
        <p:txBody>
          <a:bodyPr wrap="none" lIns="0" tIns="0" rIns="0" bIns="0" rtlCol="0" anchor="t"/>
          <a:lstStyle/>
          <a:p>
            <a:pPr indent="0" marL="0">
              <a:lnSpc>
                <a:spcPts val="2800"/>
              </a:lnSpc>
              <a:buNone/>
            </a:pP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1248489"/>
            <a:ext cx="7556421" cy="2126337"/>
          </a:xfrm>
          <a:prstGeom prst="rect">
            <a:avLst/>
          </a:prstGeom>
          <a:noFill/>
          <a:ln/>
        </p:spPr>
        <p:txBody>
          <a:bodyPr wrap="squar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Revolutionizing the Healthy food Experience</a:t>
            </a:r>
            <a:endParaRPr lang="en-US" sz="4450" dirty="0"/>
          </a:p>
        </p:txBody>
      </p:sp>
      <p:sp>
        <p:nvSpPr>
          <p:cNvPr id="4" name="Text 1"/>
          <p:cNvSpPr/>
          <p:nvPr/>
        </p:nvSpPr>
        <p:spPr>
          <a:xfrm>
            <a:off x="793790" y="3714988"/>
            <a:ext cx="7556421" cy="3266123"/>
          </a:xfrm>
          <a:prstGeom prst="rect">
            <a:avLst/>
          </a:prstGeom>
          <a:noFill/>
          <a:ln/>
        </p:spPr>
        <p:txBody>
          <a:bodyPr wrap="square" lIns="0" tIns="0" rIns="0" bIns="0" rtlCol="0" anchor="t"/>
          <a:lstStyle/>
          <a:p>
            <a:pPr indent="0" marL="0">
              <a:lnSpc>
                <a:spcPts val="2850"/>
              </a:lnSpc>
              <a:buNone/>
            </a:pPr>
            <a:r>
              <a:rPr lang="en-US" sz="1750" dirty="0">
                <a:solidFill>
                  <a:srgbClr val="333F70"/>
                </a:solidFill>
                <a:latin typeface="Open Sans" pitchFamily="34" charset="0"/>
                <a:ea typeface="Open Sans" pitchFamily="34" charset="-122"/>
                <a:cs typeface="Open Sans" pitchFamily="34" charset="-120"/>
              </a:rPr>
              <a:t>The solution centers on providing convenient, nutritious alternatives to popular fast foods, ensuring that customers enjoy balanced versions of their favorite meals, such as burgers and pizza, made with wholesome ingredients. The app features a dedicated selection of healthy meals, easily accessible through a user-friendly interface, where each dish is curated to offer a balanced nutritional profile without sacrificing flavor. Additionally, a fast and reliable delivery service ensures that these healthy options arrive promptly, catering to busy schedules and making nutritious eating convenient and enjoyable for all users.</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3760351"/>
            <a:ext cx="7196614" cy="708779"/>
          </a:xfrm>
          <a:prstGeom prst="rect">
            <a:avLst/>
          </a:prstGeom>
          <a:noFill/>
          <a:ln/>
        </p:spPr>
        <p:txBody>
          <a:bodyPr wrap="none" lIns="0" tIns="0" rIns="0" bIns="0" rtlCol="0" anchor="t"/>
          <a:lstStyle/>
          <a:p>
            <a:pPr indent="0" marL="0">
              <a:lnSpc>
                <a:spcPts val="5550"/>
              </a:lnSpc>
              <a:buNone/>
            </a:pPr>
            <a:r>
              <a:rPr lang="en-US" sz="4450" b="1" dirty="0">
                <a:solidFill>
                  <a:srgbClr val="333F70"/>
                </a:solidFill>
                <a:latin typeface="Unbounded Bold" pitchFamily="34" charset="0"/>
                <a:ea typeface="Unbounded Bold" pitchFamily="34" charset="-122"/>
                <a:cs typeface="Unbounded Bold" pitchFamily="34" charset="-120"/>
              </a:rPr>
              <a:t>Application Screens</a:t>
            </a:r>
            <a:endParaRPr lang="en-US" sz="44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679133" y="534114"/>
            <a:ext cx="4851440" cy="606385"/>
          </a:xfrm>
          <a:prstGeom prst="rect">
            <a:avLst/>
          </a:prstGeom>
          <a:noFill/>
          <a:ln/>
        </p:spPr>
        <p:txBody>
          <a:bodyPr wrap="none" lIns="0" tIns="0" rIns="0" bIns="0" rtlCol="0" anchor="t"/>
          <a:lstStyle/>
          <a:p>
            <a:pPr indent="0" marL="0">
              <a:lnSpc>
                <a:spcPts val="4750"/>
              </a:lnSpc>
              <a:buNone/>
            </a:pPr>
            <a:r>
              <a:rPr lang="en-US" sz="3800" b="1" dirty="0">
                <a:solidFill>
                  <a:srgbClr val="333F70"/>
                </a:solidFill>
                <a:latin typeface="Unbounded Bold" pitchFamily="34" charset="0"/>
                <a:ea typeface="Unbounded Bold" pitchFamily="34" charset="-122"/>
                <a:cs typeface="Unbounded Bold" pitchFamily="34" charset="-120"/>
              </a:rPr>
              <a:t>Authentication</a:t>
            </a:r>
            <a:endParaRPr lang="en-US" sz="3800" dirty="0"/>
          </a:p>
        </p:txBody>
      </p:sp>
      <p:sp>
        <p:nvSpPr>
          <p:cNvPr id="3" name="Text 1"/>
          <p:cNvSpPr/>
          <p:nvPr/>
        </p:nvSpPr>
        <p:spPr>
          <a:xfrm>
            <a:off x="679133" y="1606034"/>
            <a:ext cx="2962989" cy="310515"/>
          </a:xfrm>
          <a:prstGeom prst="rect">
            <a:avLst/>
          </a:prstGeom>
          <a:noFill/>
          <a:ln/>
        </p:spPr>
        <p:txBody>
          <a:bodyPr wrap="none" lIns="0" tIns="0" rIns="0" bIns="0" rtlCol="0" anchor="t"/>
          <a:lstStyle/>
          <a:p>
            <a:pPr indent="0" marL="0">
              <a:lnSpc>
                <a:spcPts val="2400"/>
              </a:lnSpc>
              <a:buNone/>
            </a:pPr>
            <a:endParaRPr lang="en-US" sz="1500" dirty="0"/>
          </a:p>
        </p:txBody>
      </p:sp>
      <p:pic>
        <p:nvPicPr>
          <p:cNvPr id="4" name="Image 0" descr="preencoded.png">    </p:cNvPr>
          <p:cNvPicPr>
            <a:picLocks noChangeAspect="1"/>
          </p:cNvPicPr>
          <p:nvPr/>
        </p:nvPicPr>
        <p:blipFill>
          <a:blip r:embed="rId1"/>
          <a:stretch>
            <a:fillRect/>
          </a:stretch>
        </p:blipFill>
        <p:spPr>
          <a:xfrm>
            <a:off x="4123134" y="1649730"/>
            <a:ext cx="2404110" cy="5342453"/>
          </a:xfrm>
          <a:prstGeom prst="rect">
            <a:avLst/>
          </a:prstGeom>
        </p:spPr>
      </p:pic>
      <p:sp>
        <p:nvSpPr>
          <p:cNvPr id="5" name="Text 2"/>
          <p:cNvSpPr/>
          <p:nvPr/>
        </p:nvSpPr>
        <p:spPr>
          <a:xfrm>
            <a:off x="4123134" y="7210425"/>
            <a:ext cx="2962989" cy="310515"/>
          </a:xfrm>
          <a:prstGeom prst="rect">
            <a:avLst/>
          </a:prstGeom>
          <a:noFill/>
          <a:ln/>
        </p:spPr>
        <p:txBody>
          <a:bodyPr wrap="none" lIns="0" tIns="0" rIns="0" bIns="0" rtlCol="0" anchor="t"/>
          <a:lstStyle/>
          <a:p>
            <a:pPr indent="0" marL="0">
              <a:lnSpc>
                <a:spcPts val="2400"/>
              </a:lnSpc>
              <a:buNone/>
            </a:pPr>
            <a:endParaRPr lang="en-US" sz="1500" dirty="0"/>
          </a:p>
        </p:txBody>
      </p:sp>
      <p:pic>
        <p:nvPicPr>
          <p:cNvPr id="6" name="Image 1" descr="preencoded.png">    </p:cNvPr>
          <p:cNvPicPr>
            <a:picLocks noChangeAspect="1"/>
          </p:cNvPicPr>
          <p:nvPr/>
        </p:nvPicPr>
        <p:blipFill>
          <a:blip r:embed="rId2"/>
          <a:stretch>
            <a:fillRect/>
          </a:stretch>
        </p:blipFill>
        <p:spPr>
          <a:xfrm>
            <a:off x="7567136" y="1649730"/>
            <a:ext cx="2414945" cy="5366504"/>
          </a:xfrm>
          <a:prstGeom prst="rect">
            <a:avLst/>
          </a:prstGeom>
        </p:spPr>
      </p:pic>
      <p:sp>
        <p:nvSpPr>
          <p:cNvPr id="7" name="Text 3"/>
          <p:cNvSpPr/>
          <p:nvPr/>
        </p:nvSpPr>
        <p:spPr>
          <a:xfrm>
            <a:off x="11011138" y="1606034"/>
            <a:ext cx="2962989" cy="310515"/>
          </a:xfrm>
          <a:prstGeom prst="rect">
            <a:avLst/>
          </a:prstGeom>
          <a:noFill/>
          <a:ln/>
        </p:spPr>
        <p:txBody>
          <a:bodyPr wrap="none" lIns="0" tIns="0" rIns="0" bIns="0" rtlCol="0" anchor="t"/>
          <a:lstStyle/>
          <a:p>
            <a:pPr indent="0" marL="0">
              <a:lnSpc>
                <a:spcPts val="2400"/>
              </a:lnSpc>
              <a:buNone/>
            </a:pPr>
            <a:endParaRPr lang="en-US" sz="15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615553" y="483632"/>
            <a:ext cx="4397216" cy="549593"/>
          </a:xfrm>
          <a:prstGeom prst="rect">
            <a:avLst/>
          </a:prstGeom>
          <a:noFill/>
          <a:ln/>
        </p:spPr>
        <p:txBody>
          <a:bodyPr wrap="none" lIns="0" tIns="0" rIns="0" bIns="0" rtlCol="0" anchor="t"/>
          <a:lstStyle/>
          <a:p>
            <a:pPr indent="0" marL="0">
              <a:lnSpc>
                <a:spcPts val="4300"/>
              </a:lnSpc>
              <a:buNone/>
            </a:pPr>
            <a:r>
              <a:rPr lang="en-US" sz="3450" b="1" dirty="0">
                <a:solidFill>
                  <a:srgbClr val="333F70"/>
                </a:solidFill>
                <a:latin typeface="Unbounded Bold" pitchFamily="34" charset="0"/>
                <a:ea typeface="Unbounded Bold" pitchFamily="34" charset="-122"/>
                <a:cs typeface="Unbounded Bold" pitchFamily="34" charset="-120"/>
              </a:rPr>
              <a:t>Home Screen</a:t>
            </a:r>
            <a:endParaRPr lang="en-US" sz="3450" dirty="0"/>
          </a:p>
        </p:txBody>
      </p:sp>
      <p:pic>
        <p:nvPicPr>
          <p:cNvPr id="3" name="Image 0" descr="preencoded.png">    </p:cNvPr>
          <p:cNvPicPr>
            <a:picLocks noChangeAspect="1"/>
          </p:cNvPicPr>
          <p:nvPr/>
        </p:nvPicPr>
        <p:blipFill>
          <a:blip r:embed="rId1"/>
          <a:stretch>
            <a:fillRect/>
          </a:stretch>
        </p:blipFill>
        <p:spPr>
          <a:xfrm>
            <a:off x="615553" y="1494711"/>
            <a:ext cx="2941320" cy="6536174"/>
          </a:xfrm>
          <a:prstGeom prst="rect">
            <a:avLst/>
          </a:prstGeom>
        </p:spPr>
      </p:pic>
      <p:sp>
        <p:nvSpPr>
          <p:cNvPr id="4" name="Text 1"/>
          <p:cNvSpPr/>
          <p:nvPr/>
        </p:nvSpPr>
        <p:spPr>
          <a:xfrm>
            <a:off x="615553" y="8228648"/>
            <a:ext cx="3027997" cy="281345"/>
          </a:xfrm>
          <a:prstGeom prst="rect">
            <a:avLst/>
          </a:prstGeom>
          <a:noFill/>
          <a:ln/>
        </p:spPr>
        <p:txBody>
          <a:bodyPr wrap="none" lIns="0" tIns="0" rIns="0" bIns="0" rtlCol="0" anchor="t"/>
          <a:lstStyle/>
          <a:p>
            <a:pPr indent="0" marL="0">
              <a:lnSpc>
                <a:spcPts val="2200"/>
              </a:lnSpc>
              <a:buNone/>
            </a:pPr>
            <a:endParaRPr lang="en-US" sz="1350" dirty="0"/>
          </a:p>
        </p:txBody>
      </p:sp>
      <p:pic>
        <p:nvPicPr>
          <p:cNvPr id="5" name="Image 1" descr="preencoded.png">    </p:cNvPr>
          <p:cNvPicPr>
            <a:picLocks noChangeAspect="1"/>
          </p:cNvPicPr>
          <p:nvPr/>
        </p:nvPicPr>
        <p:blipFill>
          <a:blip r:embed="rId2"/>
          <a:stretch>
            <a:fillRect/>
          </a:stretch>
        </p:blipFill>
        <p:spPr>
          <a:xfrm>
            <a:off x="4080272" y="1494711"/>
            <a:ext cx="2941320" cy="6536174"/>
          </a:xfrm>
          <a:prstGeom prst="rect">
            <a:avLst/>
          </a:prstGeom>
        </p:spPr>
      </p:pic>
      <p:sp>
        <p:nvSpPr>
          <p:cNvPr id="6" name="Text 2"/>
          <p:cNvSpPr/>
          <p:nvPr/>
        </p:nvSpPr>
        <p:spPr>
          <a:xfrm>
            <a:off x="4080272" y="8228648"/>
            <a:ext cx="3027997" cy="281345"/>
          </a:xfrm>
          <a:prstGeom prst="rect">
            <a:avLst/>
          </a:prstGeom>
          <a:noFill/>
          <a:ln/>
        </p:spPr>
        <p:txBody>
          <a:bodyPr wrap="none" lIns="0" tIns="0" rIns="0" bIns="0" rtlCol="0" anchor="t"/>
          <a:lstStyle/>
          <a:p>
            <a:pPr indent="0" marL="0">
              <a:lnSpc>
                <a:spcPts val="2200"/>
              </a:lnSpc>
              <a:buNone/>
            </a:pPr>
            <a:endParaRPr lang="en-US" sz="1350" dirty="0"/>
          </a:p>
        </p:txBody>
      </p:sp>
      <p:pic>
        <p:nvPicPr>
          <p:cNvPr id="7" name="Image 2" descr="preencoded.png">    </p:cNvPr>
          <p:cNvPicPr>
            <a:picLocks noChangeAspect="1"/>
          </p:cNvPicPr>
          <p:nvPr/>
        </p:nvPicPr>
        <p:blipFill>
          <a:blip r:embed="rId3"/>
          <a:stretch>
            <a:fillRect/>
          </a:stretch>
        </p:blipFill>
        <p:spPr>
          <a:xfrm>
            <a:off x="7544991" y="1494711"/>
            <a:ext cx="2941320" cy="6536174"/>
          </a:xfrm>
          <a:prstGeom prst="rect">
            <a:avLst/>
          </a:prstGeom>
        </p:spPr>
      </p:pic>
      <p:sp>
        <p:nvSpPr>
          <p:cNvPr id="8" name="Text 3"/>
          <p:cNvSpPr/>
          <p:nvPr/>
        </p:nvSpPr>
        <p:spPr>
          <a:xfrm>
            <a:off x="7544991" y="8228648"/>
            <a:ext cx="3027997" cy="281345"/>
          </a:xfrm>
          <a:prstGeom prst="rect">
            <a:avLst/>
          </a:prstGeom>
          <a:noFill/>
          <a:ln/>
        </p:spPr>
        <p:txBody>
          <a:bodyPr wrap="none" lIns="0" tIns="0" rIns="0" bIns="0" rtlCol="0" anchor="t"/>
          <a:lstStyle/>
          <a:p>
            <a:pPr indent="0" marL="0">
              <a:lnSpc>
                <a:spcPts val="2200"/>
              </a:lnSpc>
              <a:buNone/>
            </a:pPr>
            <a:endParaRPr lang="en-US" sz="1350" dirty="0"/>
          </a:p>
        </p:txBody>
      </p:sp>
      <p:sp>
        <p:nvSpPr>
          <p:cNvPr id="9" name="Text 4"/>
          <p:cNvSpPr/>
          <p:nvPr/>
        </p:nvSpPr>
        <p:spPr>
          <a:xfrm>
            <a:off x="11009709" y="1455182"/>
            <a:ext cx="3027997" cy="281345"/>
          </a:xfrm>
          <a:prstGeom prst="rect">
            <a:avLst/>
          </a:prstGeom>
          <a:noFill/>
          <a:ln/>
        </p:spPr>
        <p:txBody>
          <a:bodyPr wrap="none" lIns="0" tIns="0" rIns="0" bIns="0" rtlCol="0" anchor="t"/>
          <a:lstStyle/>
          <a:p>
            <a:pPr indent="0" marL="0">
              <a:lnSpc>
                <a:spcPts val="2200"/>
              </a:lnSpc>
              <a:buNone/>
            </a:pPr>
            <a:endParaRPr lang="en-US" sz="13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615553" y="483632"/>
            <a:ext cx="4397216" cy="549593"/>
          </a:xfrm>
          <a:prstGeom prst="rect">
            <a:avLst/>
          </a:prstGeom>
          <a:noFill/>
          <a:ln/>
        </p:spPr>
        <p:txBody>
          <a:bodyPr wrap="none" lIns="0" tIns="0" rIns="0" bIns="0" rtlCol="0" anchor="t"/>
          <a:lstStyle/>
          <a:p>
            <a:pPr indent="0" marL="0">
              <a:lnSpc>
                <a:spcPts val="4300"/>
              </a:lnSpc>
              <a:buNone/>
            </a:pPr>
            <a:r>
              <a:rPr lang="en-US" sz="3450" b="1" dirty="0">
                <a:solidFill>
                  <a:srgbClr val="333F70"/>
                </a:solidFill>
                <a:latin typeface="Unbounded Bold" pitchFamily="34" charset="0"/>
                <a:ea typeface="Unbounded Bold" pitchFamily="34" charset="-122"/>
                <a:cs typeface="Unbounded Bold" pitchFamily="34" charset="-120"/>
              </a:rPr>
              <a:t>Restaurant</a:t>
            </a:r>
            <a:endParaRPr lang="en-US" sz="3450" dirty="0"/>
          </a:p>
        </p:txBody>
      </p:sp>
      <p:sp>
        <p:nvSpPr>
          <p:cNvPr id="3" name="Text 1"/>
          <p:cNvSpPr/>
          <p:nvPr/>
        </p:nvSpPr>
        <p:spPr>
          <a:xfrm>
            <a:off x="615553" y="1455182"/>
            <a:ext cx="3027997" cy="281345"/>
          </a:xfrm>
          <a:prstGeom prst="rect">
            <a:avLst/>
          </a:prstGeom>
          <a:noFill/>
          <a:ln/>
        </p:spPr>
        <p:txBody>
          <a:bodyPr wrap="none" lIns="0" tIns="0" rIns="0" bIns="0" rtlCol="0" anchor="t"/>
          <a:lstStyle/>
          <a:p>
            <a:pPr indent="0" marL="0">
              <a:lnSpc>
                <a:spcPts val="2200"/>
              </a:lnSpc>
              <a:buNone/>
            </a:pPr>
            <a:endParaRPr lang="en-US" sz="1350" dirty="0"/>
          </a:p>
        </p:txBody>
      </p:sp>
      <p:pic>
        <p:nvPicPr>
          <p:cNvPr id="4" name="Image 0" descr="preencoded.png">    </p:cNvPr>
          <p:cNvPicPr>
            <a:picLocks noChangeAspect="1"/>
          </p:cNvPicPr>
          <p:nvPr/>
        </p:nvPicPr>
        <p:blipFill>
          <a:blip r:embed="rId1"/>
          <a:stretch>
            <a:fillRect/>
          </a:stretch>
        </p:blipFill>
        <p:spPr>
          <a:xfrm>
            <a:off x="4080272" y="1494711"/>
            <a:ext cx="2941320" cy="6536174"/>
          </a:xfrm>
          <a:prstGeom prst="rect">
            <a:avLst/>
          </a:prstGeom>
        </p:spPr>
      </p:pic>
      <p:sp>
        <p:nvSpPr>
          <p:cNvPr id="5" name="Text 2"/>
          <p:cNvSpPr/>
          <p:nvPr/>
        </p:nvSpPr>
        <p:spPr>
          <a:xfrm>
            <a:off x="4080272" y="8228648"/>
            <a:ext cx="3027997" cy="281345"/>
          </a:xfrm>
          <a:prstGeom prst="rect">
            <a:avLst/>
          </a:prstGeom>
          <a:noFill/>
          <a:ln/>
        </p:spPr>
        <p:txBody>
          <a:bodyPr wrap="none" lIns="0" tIns="0" rIns="0" bIns="0" rtlCol="0" anchor="t"/>
          <a:lstStyle/>
          <a:p>
            <a:pPr indent="0" marL="0">
              <a:lnSpc>
                <a:spcPts val="2200"/>
              </a:lnSpc>
              <a:buNone/>
            </a:pPr>
            <a:endParaRPr lang="en-US" sz="1350" dirty="0"/>
          </a:p>
        </p:txBody>
      </p:sp>
      <p:pic>
        <p:nvPicPr>
          <p:cNvPr id="6" name="Image 1" descr="preencoded.png">    </p:cNvPr>
          <p:cNvPicPr>
            <a:picLocks noChangeAspect="1"/>
          </p:cNvPicPr>
          <p:nvPr/>
        </p:nvPicPr>
        <p:blipFill>
          <a:blip r:embed="rId2"/>
          <a:stretch>
            <a:fillRect/>
          </a:stretch>
        </p:blipFill>
        <p:spPr>
          <a:xfrm>
            <a:off x="7544991" y="1494711"/>
            <a:ext cx="2941320" cy="6536174"/>
          </a:xfrm>
          <a:prstGeom prst="rect">
            <a:avLst/>
          </a:prstGeom>
        </p:spPr>
      </p:pic>
      <p:sp>
        <p:nvSpPr>
          <p:cNvPr id="7" name="Text 3"/>
          <p:cNvSpPr/>
          <p:nvPr/>
        </p:nvSpPr>
        <p:spPr>
          <a:xfrm>
            <a:off x="7544991" y="8228648"/>
            <a:ext cx="3027997" cy="281345"/>
          </a:xfrm>
          <a:prstGeom prst="rect">
            <a:avLst/>
          </a:prstGeom>
          <a:noFill/>
          <a:ln/>
        </p:spPr>
        <p:txBody>
          <a:bodyPr wrap="none" lIns="0" tIns="0" rIns="0" bIns="0" rtlCol="0" anchor="t"/>
          <a:lstStyle/>
          <a:p>
            <a:pPr indent="0" marL="0">
              <a:lnSpc>
                <a:spcPts val="2200"/>
              </a:lnSpc>
              <a:buNone/>
            </a:pPr>
            <a:endParaRPr lang="en-US" sz="1350" dirty="0"/>
          </a:p>
        </p:txBody>
      </p:sp>
      <p:sp>
        <p:nvSpPr>
          <p:cNvPr id="8" name="Text 4"/>
          <p:cNvSpPr/>
          <p:nvPr/>
        </p:nvSpPr>
        <p:spPr>
          <a:xfrm>
            <a:off x="11009709" y="1455182"/>
            <a:ext cx="3027997" cy="281345"/>
          </a:xfrm>
          <a:prstGeom prst="rect">
            <a:avLst/>
          </a:prstGeom>
          <a:noFill/>
          <a:ln/>
        </p:spPr>
        <p:txBody>
          <a:bodyPr wrap="none" lIns="0" tIns="0" rIns="0" bIns="0" rtlCol="0" anchor="t"/>
          <a:lstStyle/>
          <a:p>
            <a:pPr indent="0" marL="0">
              <a:lnSpc>
                <a:spcPts val="2200"/>
              </a:lnSpc>
              <a:buNone/>
            </a:pPr>
            <a:endParaRPr lang="en-US" sz="13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15553" y="483632"/>
            <a:ext cx="4397216" cy="549593"/>
          </a:xfrm>
          <a:prstGeom prst="rect">
            <a:avLst/>
          </a:prstGeom>
          <a:noFill/>
          <a:ln/>
        </p:spPr>
        <p:txBody>
          <a:bodyPr wrap="none" lIns="0" tIns="0" rIns="0" bIns="0" rtlCol="0" anchor="t"/>
          <a:lstStyle/>
          <a:p>
            <a:pPr indent="0" marL="0">
              <a:lnSpc>
                <a:spcPts val="4300"/>
              </a:lnSpc>
              <a:buNone/>
            </a:pPr>
            <a:r>
              <a:rPr lang="en-US" sz="3450" b="1" dirty="0">
                <a:solidFill>
                  <a:srgbClr val="333F70"/>
                </a:solidFill>
                <a:latin typeface="Unbounded Bold" pitchFamily="34" charset="0"/>
                <a:ea typeface="Unbounded Bold" pitchFamily="34" charset="-122"/>
                <a:cs typeface="Unbounded Bold" pitchFamily="34" charset="-120"/>
              </a:rPr>
              <a:t>Cart</a:t>
            </a:r>
            <a:endParaRPr lang="en-US" sz="3450" dirty="0"/>
          </a:p>
        </p:txBody>
      </p:sp>
      <p:pic>
        <p:nvPicPr>
          <p:cNvPr id="3" name="Image 0" descr="preencoded.png">    </p:cNvPr>
          <p:cNvPicPr>
            <a:picLocks noChangeAspect="1"/>
          </p:cNvPicPr>
          <p:nvPr/>
        </p:nvPicPr>
        <p:blipFill>
          <a:blip r:embed="rId1"/>
          <a:stretch>
            <a:fillRect/>
          </a:stretch>
        </p:blipFill>
        <p:spPr>
          <a:xfrm>
            <a:off x="615553" y="1494711"/>
            <a:ext cx="2941320" cy="6536174"/>
          </a:xfrm>
          <a:prstGeom prst="rect">
            <a:avLst/>
          </a:prstGeom>
        </p:spPr>
      </p:pic>
      <p:sp>
        <p:nvSpPr>
          <p:cNvPr id="4" name="Text 1"/>
          <p:cNvSpPr/>
          <p:nvPr/>
        </p:nvSpPr>
        <p:spPr>
          <a:xfrm>
            <a:off x="615553" y="8228648"/>
            <a:ext cx="3027997" cy="281345"/>
          </a:xfrm>
          <a:prstGeom prst="rect">
            <a:avLst/>
          </a:prstGeom>
          <a:noFill/>
          <a:ln/>
        </p:spPr>
        <p:txBody>
          <a:bodyPr wrap="none" lIns="0" tIns="0" rIns="0" bIns="0" rtlCol="0" anchor="t"/>
          <a:lstStyle/>
          <a:p>
            <a:pPr indent="0" marL="0">
              <a:lnSpc>
                <a:spcPts val="2200"/>
              </a:lnSpc>
              <a:buNone/>
            </a:pPr>
            <a:endParaRPr lang="en-US" sz="1350" dirty="0"/>
          </a:p>
        </p:txBody>
      </p:sp>
      <p:pic>
        <p:nvPicPr>
          <p:cNvPr id="5" name="Image 1" descr="preencoded.png">    </p:cNvPr>
          <p:cNvPicPr>
            <a:picLocks noChangeAspect="1"/>
          </p:cNvPicPr>
          <p:nvPr/>
        </p:nvPicPr>
        <p:blipFill>
          <a:blip r:embed="rId2"/>
          <a:stretch>
            <a:fillRect/>
          </a:stretch>
        </p:blipFill>
        <p:spPr>
          <a:xfrm>
            <a:off x="4080272" y="1494711"/>
            <a:ext cx="2941320" cy="6536174"/>
          </a:xfrm>
          <a:prstGeom prst="rect">
            <a:avLst/>
          </a:prstGeom>
        </p:spPr>
      </p:pic>
      <p:sp>
        <p:nvSpPr>
          <p:cNvPr id="6" name="Text 2"/>
          <p:cNvSpPr/>
          <p:nvPr/>
        </p:nvSpPr>
        <p:spPr>
          <a:xfrm>
            <a:off x="4080272" y="8228648"/>
            <a:ext cx="3027997" cy="281345"/>
          </a:xfrm>
          <a:prstGeom prst="rect">
            <a:avLst/>
          </a:prstGeom>
          <a:noFill/>
          <a:ln/>
        </p:spPr>
        <p:txBody>
          <a:bodyPr wrap="none" lIns="0" tIns="0" rIns="0" bIns="0" rtlCol="0" anchor="t"/>
          <a:lstStyle/>
          <a:p>
            <a:pPr indent="0" marL="0">
              <a:lnSpc>
                <a:spcPts val="2200"/>
              </a:lnSpc>
              <a:buNone/>
            </a:pPr>
            <a:endParaRPr lang="en-US" sz="1350" dirty="0"/>
          </a:p>
        </p:txBody>
      </p:sp>
      <p:pic>
        <p:nvPicPr>
          <p:cNvPr id="7" name="Image 2" descr="preencoded.png">    </p:cNvPr>
          <p:cNvPicPr>
            <a:picLocks noChangeAspect="1"/>
          </p:cNvPicPr>
          <p:nvPr/>
        </p:nvPicPr>
        <p:blipFill>
          <a:blip r:embed="rId3"/>
          <a:stretch>
            <a:fillRect/>
          </a:stretch>
        </p:blipFill>
        <p:spPr>
          <a:xfrm>
            <a:off x="7544991" y="1494711"/>
            <a:ext cx="2941320" cy="6536174"/>
          </a:xfrm>
          <a:prstGeom prst="rect">
            <a:avLst/>
          </a:prstGeom>
        </p:spPr>
      </p:pic>
      <p:sp>
        <p:nvSpPr>
          <p:cNvPr id="8" name="Text 3"/>
          <p:cNvSpPr/>
          <p:nvPr/>
        </p:nvSpPr>
        <p:spPr>
          <a:xfrm>
            <a:off x="7544991" y="8228648"/>
            <a:ext cx="3027997" cy="281345"/>
          </a:xfrm>
          <a:prstGeom prst="rect">
            <a:avLst/>
          </a:prstGeom>
          <a:noFill/>
          <a:ln/>
        </p:spPr>
        <p:txBody>
          <a:bodyPr wrap="none" lIns="0" tIns="0" rIns="0" bIns="0" rtlCol="0" anchor="t"/>
          <a:lstStyle/>
          <a:p>
            <a:pPr indent="0" marL="0">
              <a:lnSpc>
                <a:spcPts val="2200"/>
              </a:lnSpc>
              <a:buNone/>
            </a:pPr>
            <a:endParaRPr lang="en-US" sz="1350" dirty="0"/>
          </a:p>
        </p:txBody>
      </p:sp>
      <p:sp>
        <p:nvSpPr>
          <p:cNvPr id="9" name="Text 4"/>
          <p:cNvSpPr/>
          <p:nvPr/>
        </p:nvSpPr>
        <p:spPr>
          <a:xfrm>
            <a:off x="11009709" y="1455182"/>
            <a:ext cx="3027997" cy="281345"/>
          </a:xfrm>
          <a:prstGeom prst="rect">
            <a:avLst/>
          </a:prstGeom>
          <a:noFill/>
          <a:ln/>
        </p:spPr>
        <p:txBody>
          <a:bodyPr wrap="none" lIns="0" tIns="0" rIns="0" bIns="0" rtlCol="0" anchor="t"/>
          <a:lstStyle/>
          <a:p>
            <a:pPr indent="0" marL="0">
              <a:lnSpc>
                <a:spcPts val="2200"/>
              </a:lnSpc>
              <a:buNone/>
            </a:pPr>
            <a:endParaRPr lang="en-US" sz="13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11</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2024-11-22T12:30:45Z</dcterms:created>
  <dcterms:modified xsi:type="dcterms:W3CDTF">2024-11-22T12:30:45Z</dcterms:modified>
</cp:coreProperties>
</file>